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5374640" cy="7167245" type="B5ISO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1850" y="1173031"/>
            <a:ext cx="4031100" cy="2495387"/>
          </a:xfrm>
        </p:spPr>
        <p:txBody>
          <a:bodyPr anchor="b"/>
          <a:lstStyle>
            <a:lvl1pPr algn="ctr">
              <a:defRPr sz="352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71850" y="3764650"/>
            <a:ext cx="4031100" cy="1730510"/>
          </a:xfrm>
        </p:spPr>
        <p:txBody>
          <a:bodyPr/>
          <a:lstStyle>
            <a:lvl1pPr marL="0" indent="0" algn="ctr">
              <a:buNone/>
              <a:defRPr sz="1410"/>
            </a:lvl1pPr>
            <a:lvl2pPr marL="268605" indent="0" algn="ctr">
              <a:buNone/>
              <a:defRPr sz="1175"/>
            </a:lvl2pPr>
            <a:lvl3pPr marL="537210" indent="0" algn="ctr">
              <a:buNone/>
              <a:defRPr sz="1060"/>
            </a:lvl3pPr>
            <a:lvl4pPr marL="806450" indent="0" algn="ctr">
              <a:buNone/>
              <a:defRPr sz="940"/>
            </a:lvl4pPr>
            <a:lvl5pPr marL="1075055" indent="0" algn="ctr">
              <a:buNone/>
              <a:defRPr sz="940"/>
            </a:lvl5pPr>
            <a:lvl6pPr marL="1343660" indent="0" algn="ctr">
              <a:buNone/>
              <a:defRPr sz="940"/>
            </a:lvl6pPr>
            <a:lvl7pPr marL="1612265" indent="0" algn="ctr">
              <a:buNone/>
              <a:defRPr sz="940"/>
            </a:lvl7pPr>
            <a:lvl8pPr marL="1880870" indent="0" algn="ctr">
              <a:buNone/>
              <a:defRPr sz="940"/>
            </a:lvl8pPr>
            <a:lvl9pPr marL="2150110" indent="0" algn="ctr">
              <a:buNone/>
              <a:defRPr sz="94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6718" y="1786923"/>
            <a:ext cx="4635765" cy="2981522"/>
          </a:xfrm>
        </p:spPr>
        <p:txBody>
          <a:bodyPr anchor="b"/>
          <a:lstStyle>
            <a:lvl1pPr>
              <a:defRPr sz="352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66718" y="4796652"/>
            <a:ext cx="4635765" cy="1567912"/>
          </a:xfrm>
        </p:spPr>
        <p:txBody>
          <a:bodyPr/>
          <a:lstStyle>
            <a:lvl1pPr marL="0" indent="0">
              <a:buNone/>
              <a:defRPr sz="1410">
                <a:solidFill>
                  <a:schemeClr val="tx1">
                    <a:tint val="75000"/>
                  </a:schemeClr>
                </a:solidFill>
              </a:defRPr>
            </a:lvl1pPr>
            <a:lvl2pPr marL="26860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2pPr>
            <a:lvl3pPr marL="537210" indent="0">
              <a:buNone/>
              <a:defRPr sz="1060">
                <a:solidFill>
                  <a:schemeClr val="tx1">
                    <a:tint val="75000"/>
                  </a:schemeClr>
                </a:solidFill>
              </a:defRPr>
            </a:lvl3pPr>
            <a:lvl4pPr marL="806450" indent="0">
              <a:buNone/>
              <a:defRPr sz="940">
                <a:solidFill>
                  <a:schemeClr val="tx1">
                    <a:tint val="75000"/>
                  </a:schemeClr>
                </a:solidFill>
              </a:defRPr>
            </a:lvl4pPr>
            <a:lvl5pPr marL="1075055" indent="0">
              <a:buNone/>
              <a:defRPr sz="940">
                <a:solidFill>
                  <a:schemeClr val="tx1">
                    <a:tint val="75000"/>
                  </a:schemeClr>
                </a:solidFill>
              </a:defRPr>
            </a:lvl5pPr>
            <a:lvl6pPr marL="1343660" indent="0">
              <a:buNone/>
              <a:defRPr sz="940">
                <a:solidFill>
                  <a:schemeClr val="tx1">
                    <a:tint val="75000"/>
                  </a:schemeClr>
                </a:solidFill>
              </a:defRPr>
            </a:lvl6pPr>
            <a:lvl7pPr marL="1612265" indent="0">
              <a:buNone/>
              <a:defRPr sz="940">
                <a:solidFill>
                  <a:schemeClr val="tx1">
                    <a:tint val="75000"/>
                  </a:schemeClr>
                </a:solidFill>
              </a:defRPr>
            </a:lvl7pPr>
            <a:lvl8pPr marL="1880870" indent="0">
              <a:buNone/>
              <a:defRPr sz="940">
                <a:solidFill>
                  <a:schemeClr val="tx1">
                    <a:tint val="75000"/>
                  </a:schemeClr>
                </a:solidFill>
              </a:defRPr>
            </a:lvl8pPr>
            <a:lvl9pPr marL="2150110" indent="0">
              <a:buNone/>
              <a:defRPr sz="9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69517" y="1908042"/>
            <a:ext cx="2284290" cy="454777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720992" y="1908042"/>
            <a:ext cx="2284290" cy="454777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0218" y="381608"/>
            <a:ext cx="4635765" cy="138540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23185" y="1858725"/>
            <a:ext cx="2148498" cy="861107"/>
          </a:xfrm>
        </p:spPr>
        <p:txBody>
          <a:bodyPr anchor="ctr" anchorCtr="0"/>
          <a:lstStyle>
            <a:lvl1pPr marL="0" indent="0">
              <a:buNone/>
              <a:defRPr sz="1645"/>
            </a:lvl1pPr>
            <a:lvl2pPr marL="268605" indent="0">
              <a:buNone/>
              <a:defRPr sz="1410"/>
            </a:lvl2pPr>
            <a:lvl3pPr marL="537210" indent="0">
              <a:buNone/>
              <a:defRPr sz="1175"/>
            </a:lvl3pPr>
            <a:lvl4pPr marL="806450" indent="0">
              <a:buNone/>
              <a:defRPr sz="1060"/>
            </a:lvl4pPr>
            <a:lvl5pPr marL="1075055" indent="0">
              <a:buNone/>
              <a:defRPr sz="1060"/>
            </a:lvl5pPr>
            <a:lvl6pPr marL="1343660" indent="0">
              <a:buNone/>
              <a:defRPr sz="1060"/>
            </a:lvl6pPr>
            <a:lvl7pPr marL="1612265" indent="0">
              <a:buNone/>
              <a:defRPr sz="1060"/>
            </a:lvl7pPr>
            <a:lvl8pPr marL="1880870" indent="0">
              <a:buNone/>
              <a:defRPr sz="1060"/>
            </a:lvl8pPr>
            <a:lvl9pPr marL="2150110" indent="0">
              <a:buNone/>
              <a:defRPr sz="106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23185" y="2785706"/>
            <a:ext cx="2148498" cy="368338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758349" y="1858725"/>
            <a:ext cx="2159079" cy="861107"/>
          </a:xfrm>
        </p:spPr>
        <p:txBody>
          <a:bodyPr anchor="ctr" anchorCtr="0"/>
          <a:lstStyle>
            <a:lvl1pPr marL="0" indent="0">
              <a:buNone/>
              <a:defRPr sz="1645"/>
            </a:lvl1pPr>
            <a:lvl2pPr marL="268605" indent="0">
              <a:buNone/>
              <a:defRPr sz="1410"/>
            </a:lvl2pPr>
            <a:lvl3pPr marL="537210" indent="0">
              <a:buNone/>
              <a:defRPr sz="1175"/>
            </a:lvl3pPr>
            <a:lvl4pPr marL="806450" indent="0">
              <a:buNone/>
              <a:defRPr sz="1060"/>
            </a:lvl4pPr>
            <a:lvl5pPr marL="1075055" indent="0">
              <a:buNone/>
              <a:defRPr sz="1060"/>
            </a:lvl5pPr>
            <a:lvl6pPr marL="1343660" indent="0">
              <a:buNone/>
              <a:defRPr sz="1060"/>
            </a:lvl6pPr>
            <a:lvl7pPr marL="1612265" indent="0">
              <a:buNone/>
              <a:defRPr sz="1060"/>
            </a:lvl7pPr>
            <a:lvl8pPr marL="1880870" indent="0">
              <a:buNone/>
              <a:defRPr sz="1060"/>
            </a:lvl8pPr>
            <a:lvl9pPr marL="2150110" indent="0">
              <a:buNone/>
              <a:defRPr sz="106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758349" y="2785706"/>
            <a:ext cx="2159079" cy="368338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0218" y="477840"/>
            <a:ext cx="1836279" cy="1672440"/>
          </a:xfrm>
        </p:spPr>
        <p:txBody>
          <a:bodyPr anchor="b"/>
          <a:lstStyle>
            <a:lvl1pPr>
              <a:defRPr sz="188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4990" y="477841"/>
            <a:ext cx="2720992" cy="5647804"/>
          </a:xfrm>
        </p:spPr>
        <p:txBody>
          <a:bodyPr/>
          <a:lstStyle>
            <a:lvl1pPr marL="0" indent="0">
              <a:buNone/>
              <a:defRPr sz="1880"/>
            </a:lvl1pPr>
            <a:lvl2pPr marL="268605" indent="0">
              <a:buNone/>
              <a:defRPr sz="1645"/>
            </a:lvl2pPr>
            <a:lvl3pPr marL="537210" indent="0">
              <a:buNone/>
              <a:defRPr sz="1410"/>
            </a:lvl3pPr>
            <a:lvl4pPr marL="806450" indent="0">
              <a:buNone/>
              <a:defRPr sz="1175"/>
            </a:lvl4pPr>
            <a:lvl5pPr marL="1075055" indent="0">
              <a:buNone/>
              <a:defRPr sz="1175"/>
            </a:lvl5pPr>
            <a:lvl6pPr marL="1343660" indent="0">
              <a:buNone/>
              <a:defRPr sz="1175"/>
            </a:lvl6pPr>
            <a:lvl7pPr marL="1612265" indent="0">
              <a:buNone/>
              <a:defRPr sz="1175"/>
            </a:lvl7pPr>
            <a:lvl8pPr marL="1880870" indent="0">
              <a:buNone/>
              <a:defRPr sz="1175"/>
            </a:lvl8pPr>
            <a:lvl9pPr marL="2150110" indent="0">
              <a:buNone/>
              <a:defRPr sz="117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70218" y="2150280"/>
            <a:ext cx="1836279" cy="3983660"/>
          </a:xfrm>
        </p:spPr>
        <p:txBody>
          <a:bodyPr/>
          <a:lstStyle>
            <a:lvl1pPr marL="0" indent="0">
              <a:buNone/>
              <a:defRPr sz="1175"/>
            </a:lvl1pPr>
            <a:lvl2pPr marL="268605" indent="0">
              <a:buNone/>
              <a:defRPr sz="1060"/>
            </a:lvl2pPr>
            <a:lvl3pPr marL="537210" indent="0">
              <a:buNone/>
              <a:defRPr sz="940"/>
            </a:lvl3pPr>
            <a:lvl4pPr marL="806450" indent="0">
              <a:buNone/>
              <a:defRPr sz="825"/>
            </a:lvl4pPr>
            <a:lvl5pPr marL="1075055" indent="0">
              <a:buNone/>
              <a:defRPr sz="825"/>
            </a:lvl5pPr>
            <a:lvl6pPr marL="1343660" indent="0">
              <a:buNone/>
              <a:defRPr sz="825"/>
            </a:lvl6pPr>
            <a:lvl7pPr marL="1612265" indent="0">
              <a:buNone/>
              <a:defRPr sz="825"/>
            </a:lvl7pPr>
            <a:lvl8pPr marL="1880870" indent="0">
              <a:buNone/>
              <a:defRPr sz="825"/>
            </a:lvl8pPr>
            <a:lvl9pPr marL="2150110" indent="0">
              <a:buNone/>
              <a:defRPr sz="82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846341" y="381608"/>
            <a:ext cx="1158941" cy="607421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69517" y="381608"/>
            <a:ext cx="3409639" cy="607421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369517" y="381608"/>
            <a:ext cx="4635765" cy="607421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69517" y="381608"/>
            <a:ext cx="4635765" cy="13854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69517" y="1908042"/>
            <a:ext cx="4635765" cy="4547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69517" y="6643304"/>
            <a:ext cx="1209330" cy="3816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780402" y="6643304"/>
            <a:ext cx="1813995" cy="3816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3795952" y="6643304"/>
            <a:ext cx="1209330" cy="3816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537210" rtl="0" eaLnBrk="1" latinLnBrk="0" hangingPunct="1">
        <a:lnSpc>
          <a:spcPct val="90000"/>
        </a:lnSpc>
        <a:spcBef>
          <a:spcPct val="0"/>
        </a:spcBef>
        <a:buNone/>
        <a:defRPr sz="25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620" indent="-134620" algn="l" defTabSz="537210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1645" kern="1200">
          <a:solidFill>
            <a:schemeClr val="tx1"/>
          </a:solidFill>
          <a:latin typeface="+mn-lt"/>
          <a:ea typeface="+mn-ea"/>
          <a:cs typeface="+mn-cs"/>
        </a:defRPr>
      </a:lvl1pPr>
      <a:lvl2pPr marL="403225" indent="-134620" algn="l" defTabSz="537210" rtl="0" eaLnBrk="1" latinLnBrk="0" hangingPunct="1">
        <a:lnSpc>
          <a:spcPct val="90000"/>
        </a:lnSpc>
        <a:spcBef>
          <a:spcPct val="59000"/>
        </a:spcBef>
        <a:buFont typeface="Arial" panose="020B0604020202020204" pitchFamily="34" charset="0"/>
        <a:buChar char="•"/>
        <a:defRPr sz="1410" kern="1200">
          <a:solidFill>
            <a:schemeClr val="tx1"/>
          </a:solidFill>
          <a:latin typeface="+mn-lt"/>
          <a:ea typeface="+mn-ea"/>
          <a:cs typeface="+mn-cs"/>
        </a:defRPr>
      </a:lvl2pPr>
      <a:lvl3pPr marL="671830" indent="-134620" algn="l" defTabSz="537210" rtl="0" eaLnBrk="1" latinLnBrk="0" hangingPunct="1">
        <a:lnSpc>
          <a:spcPct val="90000"/>
        </a:lnSpc>
        <a:spcBef>
          <a:spcPct val="59000"/>
        </a:spcBef>
        <a:buFont typeface="Arial" panose="020B0604020202020204" pitchFamily="34" charset="0"/>
        <a:buChar char="•"/>
        <a:defRPr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940435" indent="-134620" algn="l" defTabSz="537210" rtl="0" eaLnBrk="1" latinLnBrk="0" hangingPunct="1">
        <a:lnSpc>
          <a:spcPct val="90000"/>
        </a:lnSpc>
        <a:spcBef>
          <a:spcPct val="59000"/>
        </a:spcBef>
        <a:buFont typeface="Arial" panose="020B0604020202020204" pitchFamily="34" charset="0"/>
        <a:buChar char="•"/>
        <a:defRPr sz="1060" kern="1200">
          <a:solidFill>
            <a:schemeClr val="tx1"/>
          </a:solidFill>
          <a:latin typeface="+mn-lt"/>
          <a:ea typeface="+mn-ea"/>
          <a:cs typeface="+mn-cs"/>
        </a:defRPr>
      </a:lvl4pPr>
      <a:lvl5pPr marL="1209040" indent="-134620" algn="l" defTabSz="537210" rtl="0" eaLnBrk="1" latinLnBrk="0" hangingPunct="1">
        <a:lnSpc>
          <a:spcPct val="90000"/>
        </a:lnSpc>
        <a:spcBef>
          <a:spcPct val="59000"/>
        </a:spcBef>
        <a:buFont typeface="Arial" panose="020B0604020202020204" pitchFamily="34" charset="0"/>
        <a:buChar char="•"/>
        <a:defRPr sz="1060" kern="1200">
          <a:solidFill>
            <a:schemeClr val="tx1"/>
          </a:solidFill>
          <a:latin typeface="+mn-lt"/>
          <a:ea typeface="+mn-ea"/>
          <a:cs typeface="+mn-cs"/>
        </a:defRPr>
      </a:lvl5pPr>
      <a:lvl6pPr marL="1478280" indent="-134620" algn="l" defTabSz="537210" rtl="0" eaLnBrk="1" latinLnBrk="0" hangingPunct="1">
        <a:lnSpc>
          <a:spcPct val="90000"/>
        </a:lnSpc>
        <a:spcBef>
          <a:spcPct val="59000"/>
        </a:spcBef>
        <a:buFont typeface="Arial" panose="020B0604020202020204" pitchFamily="34" charset="0"/>
        <a:buChar char="•"/>
        <a:defRPr sz="1060" kern="1200">
          <a:solidFill>
            <a:schemeClr val="tx1"/>
          </a:solidFill>
          <a:latin typeface="+mn-lt"/>
          <a:ea typeface="+mn-ea"/>
          <a:cs typeface="+mn-cs"/>
        </a:defRPr>
      </a:lvl6pPr>
      <a:lvl7pPr marL="1746885" indent="-134620" algn="l" defTabSz="537210" rtl="0" eaLnBrk="1" latinLnBrk="0" hangingPunct="1">
        <a:lnSpc>
          <a:spcPct val="90000"/>
        </a:lnSpc>
        <a:spcBef>
          <a:spcPct val="59000"/>
        </a:spcBef>
        <a:buFont typeface="Arial" panose="020B0604020202020204" pitchFamily="34" charset="0"/>
        <a:buChar char="•"/>
        <a:defRPr sz="1060" kern="1200">
          <a:solidFill>
            <a:schemeClr val="tx1"/>
          </a:solidFill>
          <a:latin typeface="+mn-lt"/>
          <a:ea typeface="+mn-ea"/>
          <a:cs typeface="+mn-cs"/>
        </a:defRPr>
      </a:lvl7pPr>
      <a:lvl8pPr marL="2015490" indent="-134620" algn="l" defTabSz="537210" rtl="0" eaLnBrk="1" latinLnBrk="0" hangingPunct="1">
        <a:lnSpc>
          <a:spcPct val="90000"/>
        </a:lnSpc>
        <a:spcBef>
          <a:spcPct val="59000"/>
        </a:spcBef>
        <a:buFont typeface="Arial" panose="020B0604020202020204" pitchFamily="34" charset="0"/>
        <a:buChar char="•"/>
        <a:defRPr sz="1060" kern="1200">
          <a:solidFill>
            <a:schemeClr val="tx1"/>
          </a:solidFill>
          <a:latin typeface="+mn-lt"/>
          <a:ea typeface="+mn-ea"/>
          <a:cs typeface="+mn-cs"/>
        </a:defRPr>
      </a:lvl8pPr>
      <a:lvl9pPr marL="2284095" indent="-134620" algn="l" defTabSz="537210" rtl="0" eaLnBrk="1" latinLnBrk="0" hangingPunct="1">
        <a:lnSpc>
          <a:spcPct val="90000"/>
        </a:lnSpc>
        <a:spcBef>
          <a:spcPct val="59000"/>
        </a:spcBef>
        <a:buFont typeface="Arial" panose="020B0604020202020204" pitchFamily="34" charset="0"/>
        <a:buChar char="•"/>
        <a:defRPr sz="10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37210" rtl="0" eaLnBrk="1" latinLnBrk="0" hangingPunct="1">
        <a:defRPr sz="1060" kern="1200">
          <a:solidFill>
            <a:schemeClr val="tx1"/>
          </a:solidFill>
          <a:latin typeface="+mn-lt"/>
          <a:ea typeface="+mn-ea"/>
          <a:cs typeface="+mn-cs"/>
        </a:defRPr>
      </a:lvl1pPr>
      <a:lvl2pPr marL="268605" algn="l" defTabSz="537210" rtl="0" eaLnBrk="1" latinLnBrk="0" hangingPunct="1">
        <a:defRPr sz="1060" kern="1200">
          <a:solidFill>
            <a:schemeClr val="tx1"/>
          </a:solidFill>
          <a:latin typeface="+mn-lt"/>
          <a:ea typeface="+mn-ea"/>
          <a:cs typeface="+mn-cs"/>
        </a:defRPr>
      </a:lvl2pPr>
      <a:lvl3pPr marL="537210" algn="l" defTabSz="537210" rtl="0" eaLnBrk="1" latinLnBrk="0" hangingPunct="1">
        <a:defRPr sz="1060" kern="1200">
          <a:solidFill>
            <a:schemeClr val="tx1"/>
          </a:solidFill>
          <a:latin typeface="+mn-lt"/>
          <a:ea typeface="+mn-ea"/>
          <a:cs typeface="+mn-cs"/>
        </a:defRPr>
      </a:lvl3pPr>
      <a:lvl4pPr marL="806450" algn="l" defTabSz="537210" rtl="0" eaLnBrk="1" latinLnBrk="0" hangingPunct="1">
        <a:defRPr sz="1060" kern="1200">
          <a:solidFill>
            <a:schemeClr val="tx1"/>
          </a:solidFill>
          <a:latin typeface="+mn-lt"/>
          <a:ea typeface="+mn-ea"/>
          <a:cs typeface="+mn-cs"/>
        </a:defRPr>
      </a:lvl4pPr>
      <a:lvl5pPr marL="1075055" algn="l" defTabSz="537210" rtl="0" eaLnBrk="1" latinLnBrk="0" hangingPunct="1">
        <a:defRPr sz="1060" kern="1200">
          <a:solidFill>
            <a:schemeClr val="tx1"/>
          </a:solidFill>
          <a:latin typeface="+mn-lt"/>
          <a:ea typeface="+mn-ea"/>
          <a:cs typeface="+mn-cs"/>
        </a:defRPr>
      </a:lvl5pPr>
      <a:lvl6pPr marL="1343660" algn="l" defTabSz="537210" rtl="0" eaLnBrk="1" latinLnBrk="0" hangingPunct="1">
        <a:defRPr sz="1060" kern="1200">
          <a:solidFill>
            <a:schemeClr val="tx1"/>
          </a:solidFill>
          <a:latin typeface="+mn-lt"/>
          <a:ea typeface="+mn-ea"/>
          <a:cs typeface="+mn-cs"/>
        </a:defRPr>
      </a:lvl6pPr>
      <a:lvl7pPr marL="1612265" algn="l" defTabSz="537210" rtl="0" eaLnBrk="1" latinLnBrk="0" hangingPunct="1">
        <a:defRPr sz="1060" kern="1200">
          <a:solidFill>
            <a:schemeClr val="tx1"/>
          </a:solidFill>
          <a:latin typeface="+mn-lt"/>
          <a:ea typeface="+mn-ea"/>
          <a:cs typeface="+mn-cs"/>
        </a:defRPr>
      </a:lvl7pPr>
      <a:lvl8pPr marL="1880870" algn="l" defTabSz="537210" rtl="0" eaLnBrk="1" latinLnBrk="0" hangingPunct="1">
        <a:defRPr sz="1060" kern="1200">
          <a:solidFill>
            <a:schemeClr val="tx1"/>
          </a:solidFill>
          <a:latin typeface="+mn-lt"/>
          <a:ea typeface="+mn-ea"/>
          <a:cs typeface="+mn-cs"/>
        </a:defRPr>
      </a:lvl8pPr>
      <a:lvl9pPr marL="2150110" algn="l" defTabSz="537210" rtl="0" eaLnBrk="1" latinLnBrk="0" hangingPunct="1">
        <a:defRPr sz="10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G7机使用手册（OUKEI)曲线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20" y="970915"/>
            <a:ext cx="5232400" cy="36918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G7机使用手册（OUKEI)曲线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41680" y="-1180465"/>
            <a:ext cx="6858000" cy="95281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5795" y="-1045210"/>
            <a:ext cx="666623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5795" y="-704850"/>
            <a:ext cx="6666230" cy="85769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5795" y="-1045210"/>
            <a:ext cx="666623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93090" y="-1045210"/>
            <a:ext cx="656082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5795" y="-1045210"/>
            <a:ext cx="666623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93090" y="-1045210"/>
            <a:ext cx="656082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5795" y="-1045210"/>
            <a:ext cx="666623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3255" y="-883285"/>
            <a:ext cx="6661150" cy="89338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5795" y="-1045210"/>
            <a:ext cx="666623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5795" y="-1045210"/>
            <a:ext cx="666623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5795" y="-1045210"/>
            <a:ext cx="666623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5795" y="-1045210"/>
            <a:ext cx="666623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G7机使用手册（OUKEI)曲线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5795" y="-1045210"/>
            <a:ext cx="666623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G7机使用手册（OUKEI)曲线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45795" y="-1045210"/>
            <a:ext cx="6666230" cy="9258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宋体</vt:lpstr>
      <vt:lpstr>Wingdings</vt:lpstr>
      <vt:lpstr>Arial Unicode MS</vt:lpstr>
      <vt:lpstr>Calibri Light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</cp:revision>
  <dcterms:created xsi:type="dcterms:W3CDTF">2017-08-05T03:14:58Z</dcterms:created>
  <dcterms:modified xsi:type="dcterms:W3CDTF">2017-08-05T03:19:27Z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